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2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58" r:id="rId10"/>
    <p:sldId id="259" r:id="rId11"/>
    <p:sldId id="260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30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90689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53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43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33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4E6425-0181-43F2-84FC-787E803FD2F8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56836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085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7217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54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1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6E86A4C-8E40-4F87-A4F0-01A0687C5742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33974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E72C73-2D91-4E12-BA25-F0AA0C03599B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8635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1097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Nyan</a:t>
            </a:r>
            <a:r>
              <a:rPr lang="en-US" dirty="0" smtClean="0"/>
              <a:t> Gab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hate speech </a:t>
            </a:r>
            <a:r>
              <a:rPr lang="en-US" dirty="0" smtClean="0"/>
              <a:t>on gab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45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Hate words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335" y="1894297"/>
            <a:ext cx="5363110" cy="357540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445" y="1894297"/>
            <a:ext cx="5378521" cy="35856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69232" y="5469704"/>
            <a:ext cx="162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Robert Bowers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91763" y="5483830"/>
            <a:ext cx="111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All of Gab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74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Offensive words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95" y="1667981"/>
            <a:ext cx="5670906" cy="3780604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078" y="1667981"/>
            <a:ext cx="5670906" cy="37806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28390" y="5463282"/>
            <a:ext cx="162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Robert Bowers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83589" y="5479978"/>
            <a:ext cx="111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All of Gab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50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Neutral words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702" y="1946954"/>
            <a:ext cx="5969000" cy="35814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358" y="1946954"/>
            <a:ext cx="5968999" cy="3581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28390" y="5463282"/>
            <a:ext cx="162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Robert Bowers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683589" y="5479978"/>
            <a:ext cx="111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All of Gab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7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2292" y="922106"/>
            <a:ext cx="9601200" cy="1485900"/>
          </a:xfrm>
        </p:spPr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2292" y="1729056"/>
            <a:ext cx="9601200" cy="3581400"/>
          </a:xfrm>
        </p:spPr>
        <p:txBody>
          <a:bodyPr/>
          <a:lstStyle/>
          <a:p>
            <a:r>
              <a:rPr lang="en-US" dirty="0" smtClean="0"/>
              <a:t>Method </a:t>
            </a:r>
            <a:r>
              <a:rPr lang="mr-IN" dirty="0" smtClean="0"/>
              <a:t>–</a:t>
            </a:r>
            <a:r>
              <a:rPr lang="en-US" dirty="0" smtClean="0"/>
              <a:t> Linear classifier to classify Gabs as hate, offensive or neither</a:t>
            </a:r>
          </a:p>
          <a:p>
            <a:r>
              <a:rPr lang="en-US" dirty="0" smtClean="0"/>
              <a:t>Data collected </a:t>
            </a:r>
            <a:r>
              <a:rPr lang="mr-IN" dirty="0" smtClean="0"/>
              <a:t>–</a:t>
            </a:r>
            <a:r>
              <a:rPr lang="en-US" dirty="0" smtClean="0"/>
              <a:t> 18,562 Gabs collected using snowball methodology, 10,000 users (with metadata such as username, gabs, followers, following,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/>
              <a:t>N</a:t>
            </a:r>
            <a:r>
              <a:rPr lang="en-US" dirty="0" smtClean="0"/>
              <a:t>etwork analysis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72292" y="3519756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Since then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772292" y="4185008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84048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Analysis of trending topics and posts</a:t>
            </a:r>
          </a:p>
          <a:p>
            <a:r>
              <a:rPr lang="en-US" dirty="0" smtClean="0"/>
              <a:t>Case study of Pittsburgh synagogue shooter</a:t>
            </a:r>
          </a:p>
          <a:p>
            <a:r>
              <a:rPr lang="en-US" dirty="0" smtClean="0"/>
              <a:t>Draft of final </a:t>
            </a:r>
            <a:r>
              <a:rPr lang="en-US" dirty="0" smtClean="0"/>
              <a:t>poster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9" y="0"/>
            <a:ext cx="9601200" cy="1485900"/>
          </a:xfrm>
        </p:spPr>
        <p:txBody>
          <a:bodyPr/>
          <a:lstStyle/>
          <a:p>
            <a:r>
              <a:rPr lang="en-US" dirty="0" smtClean="0"/>
              <a:t>Trending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71" y="594392"/>
            <a:ext cx="7650896" cy="6263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61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Trending topic titles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949" y="1952718"/>
            <a:ext cx="7256501" cy="473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29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Trending gabs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658" y="1686222"/>
            <a:ext cx="8230922" cy="532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22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Trending hate gabs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762" y="1541765"/>
            <a:ext cx="7892908" cy="4735745"/>
          </a:xfrm>
        </p:spPr>
      </p:pic>
    </p:spTree>
    <p:extLst>
      <p:ext uri="{BB962C8B-B14F-4D97-AF65-F5344CB8AC3E}">
        <p14:creationId xmlns:p14="http://schemas.microsoft.com/office/powerpoint/2010/main" val="1514368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Trending offensive gabs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989" y="1628454"/>
            <a:ext cx="7971033" cy="4782620"/>
          </a:xfrm>
        </p:spPr>
      </p:pic>
    </p:spTree>
    <p:extLst>
      <p:ext uri="{BB962C8B-B14F-4D97-AF65-F5344CB8AC3E}">
        <p14:creationId xmlns:p14="http://schemas.microsoft.com/office/powerpoint/2010/main" val="971413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Trending neutral gabs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152" y="2171700"/>
            <a:ext cx="7692633" cy="4615580"/>
          </a:xfrm>
        </p:spPr>
      </p:pic>
    </p:spTree>
    <p:extLst>
      <p:ext uri="{BB962C8B-B14F-4D97-AF65-F5344CB8AC3E}">
        <p14:creationId xmlns:p14="http://schemas.microsoft.com/office/powerpoint/2010/main" val="49009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 </a:t>
            </a:r>
            <a:r>
              <a:rPr lang="mr-IN" dirty="0" smtClean="0"/>
              <a:t>–</a:t>
            </a:r>
            <a:r>
              <a:rPr lang="en-US" dirty="0" smtClean="0"/>
              <a:t> Robert Bowers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35" y="1933711"/>
            <a:ext cx="4775200" cy="3581400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579" y="1933711"/>
            <a:ext cx="4800172" cy="36001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929277" y="5533840"/>
            <a:ext cx="162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Robert Bowers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310723" y="5533840"/>
            <a:ext cx="1119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All of Gab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2274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133</TotalTime>
  <Words>116</Words>
  <Application>Microsoft Macintosh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Franklin Gothic Book</vt:lpstr>
      <vt:lpstr>Crop</vt:lpstr>
      <vt:lpstr>Nyan Gab</vt:lpstr>
      <vt:lpstr>Recap</vt:lpstr>
      <vt:lpstr>Trending topics</vt:lpstr>
      <vt:lpstr>Trending topic titles</vt:lpstr>
      <vt:lpstr>Trending gabs</vt:lpstr>
      <vt:lpstr>Trending hate gabs</vt:lpstr>
      <vt:lpstr>Trending offensive gabs</vt:lpstr>
      <vt:lpstr>Trending neutral gabs</vt:lpstr>
      <vt:lpstr>Case Study – Robert Bowers</vt:lpstr>
      <vt:lpstr>Hate words</vt:lpstr>
      <vt:lpstr>Offensive words</vt:lpstr>
      <vt:lpstr>Neutral words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Nyan Gab</dc:title>
  <dc:creator>Microsoft Office User</dc:creator>
  <cp:lastModifiedBy>Microsoft Office User</cp:lastModifiedBy>
  <cp:revision>42</cp:revision>
  <dcterms:created xsi:type="dcterms:W3CDTF">2018-10-10T17:39:25Z</dcterms:created>
  <dcterms:modified xsi:type="dcterms:W3CDTF">2018-11-10T11:58:37Z</dcterms:modified>
</cp:coreProperties>
</file>

<file path=docProps/thumbnail.jpeg>
</file>